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56" r:id="rId3"/>
    <p:sldId id="257" r:id="rId4"/>
    <p:sldId id="258" r:id="rId5"/>
    <p:sldId id="259" r:id="rId6"/>
    <p:sldId id="260" r:id="rId7"/>
    <p:sldId id="261" r:id="rId8"/>
    <p:sldId id="262" r:id="rId9"/>
    <p:sldId id="263" r:id="rId10"/>
    <p:sldId id="272" r:id="rId11"/>
    <p:sldId id="264" r:id="rId12"/>
    <p:sldId id="265" r:id="rId13"/>
    <p:sldId id="266" r:id="rId14"/>
    <p:sldId id="267" r:id="rId15"/>
    <p:sldId id="268"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9" d="100"/>
          <a:sy n="79" d="100"/>
        </p:scale>
        <p:origin x="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昌孝 大塚" userId="845caa4a1bbdabb1" providerId="LiveId" clId="{28A47854-3AA6-4E69-9680-2A364B66AF6A}"/>
    <pc:docChg chg="undo redo custSel addSld delSld modSld sldOrd">
      <pc:chgData name="昌孝 大塚" userId="845caa4a1bbdabb1" providerId="LiveId" clId="{28A47854-3AA6-4E69-9680-2A364B66AF6A}" dt="2025-04-07T21:36:03.502" v="356"/>
      <pc:docMkLst>
        <pc:docMk/>
      </pc:docMkLst>
      <pc:sldChg chg="addSp modSp mod modAnim modNotesTx">
        <pc:chgData name="昌孝 大塚" userId="845caa4a1bbdabb1" providerId="LiveId" clId="{28A47854-3AA6-4E69-9680-2A364B66AF6A}" dt="2025-04-07T21:14:54.905" v="242"/>
        <pc:sldMkLst>
          <pc:docMk/>
          <pc:sldMk cId="2281825134" sldId="256"/>
        </pc:sldMkLst>
        <pc:spChg chg="add mod">
          <ac:chgData name="昌孝 大塚" userId="845caa4a1bbdabb1" providerId="LiveId" clId="{28A47854-3AA6-4E69-9680-2A364B66AF6A}" dt="2025-03-30T05:55:41.166" v="100" actId="207"/>
          <ac:spMkLst>
            <pc:docMk/>
            <pc:sldMk cId="2281825134" sldId="256"/>
            <ac:spMk id="2" creationId="{F1379060-38A6-4203-FD91-D585622187E5}"/>
          </ac:spMkLst>
        </pc:spChg>
      </pc:sldChg>
      <pc:sldChg chg="addSp modSp mod modAnim modNotesTx">
        <pc:chgData name="昌孝 大塚" userId="845caa4a1bbdabb1" providerId="LiveId" clId="{28A47854-3AA6-4E69-9680-2A364B66AF6A}" dt="2025-03-30T07:18:34.100" v="172"/>
        <pc:sldMkLst>
          <pc:docMk/>
          <pc:sldMk cId="1237776783" sldId="257"/>
        </pc:sldMkLst>
        <pc:picChg chg="add mod">
          <ac:chgData name="昌孝 大塚" userId="845caa4a1bbdabb1" providerId="LiveId" clId="{28A47854-3AA6-4E69-9680-2A364B66AF6A}" dt="2025-03-30T05:56:35.592" v="102" actId="1076"/>
          <ac:picMkLst>
            <pc:docMk/>
            <pc:sldMk cId="1237776783" sldId="257"/>
            <ac:picMk id="2" creationId="{ED083EAA-F5F4-72F1-AFE1-69E53E29744F}"/>
          </ac:picMkLst>
        </pc:picChg>
        <pc:picChg chg="mod">
          <ac:chgData name="昌孝 大塚" userId="845caa4a1bbdabb1" providerId="LiveId" clId="{28A47854-3AA6-4E69-9680-2A364B66AF6A}" dt="2025-03-30T05:44:27.045" v="21" actId="14100"/>
          <ac:picMkLst>
            <pc:docMk/>
            <pc:sldMk cId="1237776783" sldId="257"/>
            <ac:picMk id="3" creationId="{188ED708-B820-00CD-5D6A-FA79ABFA565B}"/>
          </ac:picMkLst>
        </pc:picChg>
      </pc:sldChg>
      <pc:sldChg chg="addSp modSp mod modAnim">
        <pc:chgData name="昌孝 大塚" userId="845caa4a1bbdabb1" providerId="LiveId" clId="{28A47854-3AA6-4E69-9680-2A364B66AF6A}" dt="2025-03-30T06:16:17.280" v="143"/>
        <pc:sldMkLst>
          <pc:docMk/>
          <pc:sldMk cId="2832000521" sldId="258"/>
        </pc:sldMkLst>
        <pc:picChg chg="add mod">
          <ac:chgData name="昌孝 大塚" userId="845caa4a1bbdabb1" providerId="LiveId" clId="{28A47854-3AA6-4E69-9680-2A364B66AF6A}" dt="2025-03-30T05:56:58.800" v="104" actId="1076"/>
          <ac:picMkLst>
            <pc:docMk/>
            <pc:sldMk cId="2832000521" sldId="258"/>
            <ac:picMk id="2" creationId="{C2D387FC-CFD3-900E-6103-E974745910B4}"/>
          </ac:picMkLst>
        </pc:picChg>
        <pc:picChg chg="mod">
          <ac:chgData name="昌孝 大塚" userId="845caa4a1bbdabb1" providerId="LiveId" clId="{28A47854-3AA6-4E69-9680-2A364B66AF6A}" dt="2025-03-30T05:44:35.137" v="23" actId="14100"/>
          <ac:picMkLst>
            <pc:docMk/>
            <pc:sldMk cId="2832000521" sldId="258"/>
            <ac:picMk id="3" creationId="{9ECA9819-018C-183C-6BB0-9B47682CB1BE}"/>
          </ac:picMkLst>
        </pc:picChg>
      </pc:sldChg>
      <pc:sldChg chg="addSp modSp mod modAnim">
        <pc:chgData name="昌孝 大塚" userId="845caa4a1bbdabb1" providerId="LiveId" clId="{28A47854-3AA6-4E69-9680-2A364B66AF6A}" dt="2025-03-30T06:18:32.869" v="149"/>
        <pc:sldMkLst>
          <pc:docMk/>
          <pc:sldMk cId="301287792" sldId="259"/>
        </pc:sldMkLst>
        <pc:picChg chg="add mod">
          <ac:chgData name="昌孝 大塚" userId="845caa4a1bbdabb1" providerId="LiveId" clId="{28A47854-3AA6-4E69-9680-2A364B66AF6A}" dt="2025-03-30T05:47:08.010" v="43" actId="1076"/>
          <ac:picMkLst>
            <pc:docMk/>
            <pc:sldMk cId="301287792" sldId="259"/>
            <ac:picMk id="2" creationId="{B858F4D2-6EC8-39DF-E393-CA15DA982E27}"/>
          </ac:picMkLst>
        </pc:picChg>
        <pc:picChg chg="mod modCrop">
          <ac:chgData name="昌孝 大塚" userId="845caa4a1bbdabb1" providerId="LiveId" clId="{28A47854-3AA6-4E69-9680-2A364B66AF6A}" dt="2025-03-30T05:47:22.410" v="46" actId="14100"/>
          <ac:picMkLst>
            <pc:docMk/>
            <pc:sldMk cId="301287792" sldId="259"/>
            <ac:picMk id="3" creationId="{D226C7B3-D829-28AB-8034-F54F581B0399}"/>
          </ac:picMkLst>
        </pc:picChg>
        <pc:picChg chg="add mod">
          <ac:chgData name="昌孝 大塚" userId="845caa4a1bbdabb1" providerId="LiveId" clId="{28A47854-3AA6-4E69-9680-2A364B66AF6A}" dt="2025-03-30T05:57:31.012" v="108" actId="1076"/>
          <ac:picMkLst>
            <pc:docMk/>
            <pc:sldMk cId="301287792" sldId="259"/>
            <ac:picMk id="4" creationId="{0857A027-16CD-5FEB-EFFE-D53245775023}"/>
          </ac:picMkLst>
        </pc:picChg>
        <pc:picChg chg="add mod">
          <ac:chgData name="昌孝 大塚" userId="845caa4a1bbdabb1" providerId="LiveId" clId="{28A47854-3AA6-4E69-9680-2A364B66AF6A}" dt="2025-03-30T05:57:26.090" v="107" actId="1076"/>
          <ac:picMkLst>
            <pc:docMk/>
            <pc:sldMk cId="301287792" sldId="259"/>
            <ac:picMk id="5" creationId="{EDC3F8FA-7C62-F452-09CB-8DE5FD1BFD8C}"/>
          </ac:picMkLst>
        </pc:picChg>
      </pc:sldChg>
      <pc:sldChg chg="addSp modSp mod modAnim modNotesTx">
        <pc:chgData name="昌孝 大塚" userId="845caa4a1bbdabb1" providerId="LiveId" clId="{28A47854-3AA6-4E69-9680-2A364B66AF6A}" dt="2025-04-07T21:36:03.502" v="356"/>
        <pc:sldMkLst>
          <pc:docMk/>
          <pc:sldMk cId="3546049544" sldId="260"/>
        </pc:sldMkLst>
        <pc:picChg chg="add mod">
          <ac:chgData name="昌孝 大塚" userId="845caa4a1bbdabb1" providerId="LiveId" clId="{28A47854-3AA6-4E69-9680-2A364B66AF6A}" dt="2025-03-30T05:58:11.711" v="112" actId="1076"/>
          <ac:picMkLst>
            <pc:docMk/>
            <pc:sldMk cId="3546049544" sldId="260"/>
            <ac:picMk id="2" creationId="{C9DE6806-92E4-F472-F575-02E1C4EF5ACB}"/>
          </ac:picMkLst>
        </pc:picChg>
        <pc:picChg chg="add mod">
          <ac:chgData name="昌孝 大塚" userId="845caa4a1bbdabb1" providerId="LiveId" clId="{28A47854-3AA6-4E69-9680-2A364B66AF6A}" dt="2025-03-30T05:58:05.653" v="111" actId="1076"/>
          <ac:picMkLst>
            <pc:docMk/>
            <pc:sldMk cId="3546049544" sldId="260"/>
            <ac:picMk id="4" creationId="{234B664A-ECE7-DCAB-2A38-1F816E87F279}"/>
          </ac:picMkLst>
        </pc:picChg>
      </pc:sldChg>
      <pc:sldChg chg="addSp modSp mod modAnim">
        <pc:chgData name="昌孝 大塚" userId="845caa4a1bbdabb1" providerId="LiveId" clId="{28A47854-3AA6-4E69-9680-2A364B66AF6A}" dt="2025-03-30T06:19:16.965" v="153"/>
        <pc:sldMkLst>
          <pc:docMk/>
          <pc:sldMk cId="1684685463" sldId="261"/>
        </pc:sldMkLst>
        <pc:picChg chg="add mod">
          <ac:chgData name="昌孝 大塚" userId="845caa4a1bbdabb1" providerId="LiveId" clId="{28A47854-3AA6-4E69-9680-2A364B66AF6A}" dt="2025-03-30T06:07:01.876" v="115" actId="1076"/>
          <ac:picMkLst>
            <pc:docMk/>
            <pc:sldMk cId="1684685463" sldId="261"/>
            <ac:picMk id="2" creationId="{D66054D6-FFA1-E50B-6D92-665DCBC1542B}"/>
          </ac:picMkLst>
        </pc:picChg>
        <pc:picChg chg="mod">
          <ac:chgData name="昌孝 大塚" userId="845caa4a1bbdabb1" providerId="LiveId" clId="{28A47854-3AA6-4E69-9680-2A364B66AF6A}" dt="2025-03-30T05:47:50.946" v="49" actId="1076"/>
          <ac:picMkLst>
            <pc:docMk/>
            <pc:sldMk cId="1684685463" sldId="261"/>
            <ac:picMk id="3" creationId="{500C9FEE-F388-3907-5170-0B55BF1662EA}"/>
          </ac:picMkLst>
        </pc:picChg>
        <pc:picChg chg="add mod">
          <ac:chgData name="昌孝 大塚" userId="845caa4a1bbdabb1" providerId="LiveId" clId="{28A47854-3AA6-4E69-9680-2A364B66AF6A}" dt="2025-03-30T06:07:08.407" v="116" actId="1076"/>
          <ac:picMkLst>
            <pc:docMk/>
            <pc:sldMk cId="1684685463" sldId="261"/>
            <ac:picMk id="4" creationId="{9DDE2E4F-6B56-7285-12D8-5695AB222493}"/>
          </ac:picMkLst>
        </pc:picChg>
      </pc:sldChg>
      <pc:sldChg chg="addSp modSp mod modAnim modNotesTx">
        <pc:chgData name="昌孝 大塚" userId="845caa4a1bbdabb1" providerId="LiveId" clId="{28A47854-3AA6-4E69-9680-2A364B66AF6A}" dt="2025-04-07T21:20:57.630" v="253"/>
        <pc:sldMkLst>
          <pc:docMk/>
          <pc:sldMk cId="3422554761" sldId="262"/>
        </pc:sldMkLst>
        <pc:picChg chg="add mod">
          <ac:chgData name="昌孝 大塚" userId="845caa4a1bbdabb1" providerId="LiveId" clId="{28A47854-3AA6-4E69-9680-2A364B66AF6A}" dt="2025-03-30T06:08:00.944" v="118" actId="1076"/>
          <ac:picMkLst>
            <pc:docMk/>
            <pc:sldMk cId="3422554761" sldId="262"/>
            <ac:picMk id="2" creationId="{F6C24484-1494-F9C6-AB0C-435DEF14CF41}"/>
          </ac:picMkLst>
        </pc:picChg>
      </pc:sldChg>
      <pc:sldChg chg="addSp modSp mod modAnim">
        <pc:chgData name="昌孝 大塚" userId="845caa4a1bbdabb1" providerId="LiveId" clId="{28A47854-3AA6-4E69-9680-2A364B66AF6A}" dt="2025-03-30T06:19:54.903" v="157"/>
        <pc:sldMkLst>
          <pc:docMk/>
          <pc:sldMk cId="1703036243" sldId="263"/>
        </pc:sldMkLst>
        <pc:picChg chg="add mod">
          <ac:chgData name="昌孝 大塚" userId="845caa4a1bbdabb1" providerId="LiveId" clId="{28A47854-3AA6-4E69-9680-2A364B66AF6A}" dt="2025-03-30T06:09:02.832" v="121" actId="1076"/>
          <ac:picMkLst>
            <pc:docMk/>
            <pc:sldMk cId="1703036243" sldId="263"/>
            <ac:picMk id="2" creationId="{8F6187A2-5910-DE5B-CF04-C080426C9DBA}"/>
          </ac:picMkLst>
        </pc:picChg>
        <pc:picChg chg="mod">
          <ac:chgData name="昌孝 大塚" userId="845caa4a1bbdabb1" providerId="LiveId" clId="{28A47854-3AA6-4E69-9680-2A364B66AF6A}" dt="2025-03-30T05:48:02.271" v="50" actId="14100"/>
          <ac:picMkLst>
            <pc:docMk/>
            <pc:sldMk cId="1703036243" sldId="263"/>
            <ac:picMk id="3" creationId="{99EF2C24-A2A8-414D-479C-944930436DC9}"/>
          </ac:picMkLst>
        </pc:picChg>
        <pc:picChg chg="add mod">
          <ac:chgData name="昌孝 大塚" userId="845caa4a1bbdabb1" providerId="LiveId" clId="{28A47854-3AA6-4E69-9680-2A364B66AF6A}" dt="2025-03-30T06:09:27.989" v="123" actId="1076"/>
          <ac:picMkLst>
            <pc:docMk/>
            <pc:sldMk cId="1703036243" sldId="263"/>
            <ac:picMk id="4" creationId="{01D5D9C0-F70D-0CB5-90E8-FE6BF716F230}"/>
          </ac:picMkLst>
        </pc:picChg>
      </pc:sldChg>
      <pc:sldChg chg="addSp modSp mod modAnim">
        <pc:chgData name="昌孝 大塚" userId="845caa4a1bbdabb1" providerId="LiveId" clId="{28A47854-3AA6-4E69-9680-2A364B66AF6A}" dt="2025-04-07T21:23:52.580" v="279" actId="1076"/>
        <pc:sldMkLst>
          <pc:docMk/>
          <pc:sldMk cId="3497833512" sldId="264"/>
        </pc:sldMkLst>
        <pc:picChg chg="add mod">
          <ac:chgData name="昌孝 大塚" userId="845caa4a1bbdabb1" providerId="LiveId" clId="{28A47854-3AA6-4E69-9680-2A364B66AF6A}" dt="2025-04-07T21:23:48.631" v="278" actId="1076"/>
          <ac:picMkLst>
            <pc:docMk/>
            <pc:sldMk cId="3497833512" sldId="264"/>
            <ac:picMk id="2" creationId="{ABC5EBD6-DA08-609E-6CF2-3AC62DD38483}"/>
          </ac:picMkLst>
        </pc:picChg>
        <pc:picChg chg="mod modCrop">
          <ac:chgData name="昌孝 大塚" userId="845caa4a1bbdabb1" providerId="LiveId" clId="{28A47854-3AA6-4E69-9680-2A364B66AF6A}" dt="2025-04-07T21:23:44.227" v="277" actId="1076"/>
          <ac:picMkLst>
            <pc:docMk/>
            <pc:sldMk cId="3497833512" sldId="264"/>
            <ac:picMk id="3" creationId="{F8EE2EC4-F708-BB95-859B-31F71B0679F6}"/>
          </ac:picMkLst>
        </pc:picChg>
        <pc:picChg chg="add mod">
          <ac:chgData name="昌孝 大塚" userId="845caa4a1bbdabb1" providerId="LiveId" clId="{28A47854-3AA6-4E69-9680-2A364B66AF6A}" dt="2025-04-07T21:23:52.580" v="279" actId="1076"/>
          <ac:picMkLst>
            <pc:docMk/>
            <pc:sldMk cId="3497833512" sldId="264"/>
            <ac:picMk id="4" creationId="{CC670286-E39A-5AEE-0B95-87A0C89EB04B}"/>
          </ac:picMkLst>
        </pc:picChg>
      </pc:sldChg>
      <pc:sldChg chg="addSp modSp mod modAnim">
        <pc:chgData name="昌孝 大塚" userId="845caa4a1bbdabb1" providerId="LiveId" clId="{28A47854-3AA6-4E69-9680-2A364B66AF6A}" dt="2025-04-07T21:24:40.125" v="281" actId="14100"/>
        <pc:sldMkLst>
          <pc:docMk/>
          <pc:sldMk cId="4141230981" sldId="265"/>
        </pc:sldMkLst>
        <pc:picChg chg="add mod">
          <ac:chgData name="昌孝 大塚" userId="845caa4a1bbdabb1" providerId="LiveId" clId="{28A47854-3AA6-4E69-9680-2A364B66AF6A}" dt="2025-03-30T05:50:10.003" v="68" actId="1076"/>
          <ac:picMkLst>
            <pc:docMk/>
            <pc:sldMk cId="4141230981" sldId="265"/>
            <ac:picMk id="2" creationId="{47717A50-3388-6870-0BB9-CE8499CB1FDC}"/>
          </ac:picMkLst>
        </pc:picChg>
        <pc:picChg chg="mod modCrop">
          <ac:chgData name="昌孝 大塚" userId="845caa4a1bbdabb1" providerId="LiveId" clId="{28A47854-3AA6-4E69-9680-2A364B66AF6A}" dt="2025-04-07T21:24:40.125" v="281" actId="14100"/>
          <ac:picMkLst>
            <pc:docMk/>
            <pc:sldMk cId="4141230981" sldId="265"/>
            <ac:picMk id="3" creationId="{672C5520-52E9-3328-2676-BB148E3C8B0C}"/>
          </ac:picMkLst>
        </pc:picChg>
        <pc:picChg chg="add mod">
          <ac:chgData name="昌孝 大塚" userId="845caa4a1bbdabb1" providerId="LiveId" clId="{28A47854-3AA6-4E69-9680-2A364B66AF6A}" dt="2025-03-30T06:11:50.168" v="133" actId="1076"/>
          <ac:picMkLst>
            <pc:docMk/>
            <pc:sldMk cId="4141230981" sldId="265"/>
            <ac:picMk id="4" creationId="{0A285001-F5BE-D02A-8131-D6CD3F6D71FC}"/>
          </ac:picMkLst>
        </pc:picChg>
      </pc:sldChg>
      <pc:sldChg chg="addSp modSp mod modNotesTx">
        <pc:chgData name="昌孝 大塚" userId="845caa4a1bbdabb1" providerId="LiveId" clId="{28A47854-3AA6-4E69-9680-2A364B66AF6A}" dt="2025-04-07T21:29:09.167" v="282"/>
        <pc:sldMkLst>
          <pc:docMk/>
          <pc:sldMk cId="850078245" sldId="266"/>
        </pc:sldMkLst>
        <pc:picChg chg="add mod">
          <ac:chgData name="昌孝 大塚" userId="845caa4a1bbdabb1" providerId="LiveId" clId="{28A47854-3AA6-4E69-9680-2A364B66AF6A}" dt="2025-03-30T05:52:03.601" v="81" actId="14100"/>
          <ac:picMkLst>
            <pc:docMk/>
            <pc:sldMk cId="850078245" sldId="266"/>
            <ac:picMk id="2" creationId="{F8BACACD-40DC-C68C-F5DE-AB5E623B1DD5}"/>
          </ac:picMkLst>
        </pc:picChg>
        <pc:picChg chg="mod modCrop">
          <ac:chgData name="昌孝 大塚" userId="845caa4a1bbdabb1" providerId="LiveId" clId="{28A47854-3AA6-4E69-9680-2A364B66AF6A}" dt="2025-03-30T05:52:14.110" v="83" actId="1076"/>
          <ac:picMkLst>
            <pc:docMk/>
            <pc:sldMk cId="850078245" sldId="266"/>
            <ac:picMk id="3" creationId="{CAC48D16-DF41-FAE5-2C9D-8A41EABDC9AA}"/>
          </ac:picMkLst>
        </pc:picChg>
      </pc:sldChg>
      <pc:sldChg chg="addSp modSp mod modAnim modNotesTx">
        <pc:chgData name="昌孝 大塚" userId="845caa4a1bbdabb1" providerId="LiveId" clId="{28A47854-3AA6-4E69-9680-2A364B66AF6A}" dt="2025-04-07T21:34:12.530" v="353" actId="6549"/>
        <pc:sldMkLst>
          <pc:docMk/>
          <pc:sldMk cId="2032862408" sldId="267"/>
        </pc:sldMkLst>
        <pc:picChg chg="add mod">
          <ac:chgData name="昌孝 大塚" userId="845caa4a1bbdabb1" providerId="LiveId" clId="{28A47854-3AA6-4E69-9680-2A364B66AF6A}" dt="2025-03-30T06:12:42.083" v="135" actId="1076"/>
          <ac:picMkLst>
            <pc:docMk/>
            <pc:sldMk cId="2032862408" sldId="267"/>
            <ac:picMk id="2" creationId="{027A8AEA-5EFE-E208-247B-35A24FC7A126}"/>
          </ac:picMkLst>
        </pc:picChg>
      </pc:sldChg>
      <pc:sldChg chg="addSp modSp mod modAnim">
        <pc:chgData name="昌孝 大塚" userId="845caa4a1bbdabb1" providerId="LiveId" clId="{28A47854-3AA6-4E69-9680-2A364B66AF6A}" dt="2025-03-30T06:20:58.675" v="166"/>
        <pc:sldMkLst>
          <pc:docMk/>
          <pc:sldMk cId="3958676330" sldId="268"/>
        </pc:sldMkLst>
        <pc:picChg chg="add mod">
          <ac:chgData name="昌孝 大塚" userId="845caa4a1bbdabb1" providerId="LiveId" clId="{28A47854-3AA6-4E69-9680-2A364B66AF6A}" dt="2025-03-30T06:14:00.493" v="140" actId="1076"/>
          <ac:picMkLst>
            <pc:docMk/>
            <pc:sldMk cId="3958676330" sldId="268"/>
            <ac:picMk id="2" creationId="{C7203E5C-7CD3-0B58-9782-FEE56274FBC5}"/>
          </ac:picMkLst>
        </pc:picChg>
        <pc:picChg chg="add mod">
          <ac:chgData name="昌孝 大塚" userId="845caa4a1bbdabb1" providerId="LiveId" clId="{28A47854-3AA6-4E69-9680-2A364B66AF6A}" dt="2025-03-30T06:13:21.856" v="138" actId="1076"/>
          <ac:picMkLst>
            <pc:docMk/>
            <pc:sldMk cId="3958676330" sldId="268"/>
            <ac:picMk id="4" creationId="{59DFADCA-25E7-1740-C7C3-2883039BE187}"/>
          </ac:picMkLst>
        </pc:picChg>
      </pc:sldChg>
      <pc:sldChg chg="del">
        <pc:chgData name="昌孝 大塚" userId="845caa4a1bbdabb1" providerId="LiveId" clId="{28A47854-3AA6-4E69-9680-2A364B66AF6A}" dt="2025-03-29T23:39:21.152" v="20" actId="47"/>
        <pc:sldMkLst>
          <pc:docMk/>
          <pc:sldMk cId="3801442682" sldId="269"/>
        </pc:sldMkLst>
      </pc:sldChg>
      <pc:sldChg chg="addSp delSp modSp new mod ord modClrScheme chgLayout">
        <pc:chgData name="昌孝 大塚" userId="845caa4a1bbdabb1" providerId="LiveId" clId="{28A47854-3AA6-4E69-9680-2A364B66AF6A}" dt="2025-03-29T23:34:05.871" v="19" actId="207"/>
        <pc:sldMkLst>
          <pc:docMk/>
          <pc:sldMk cId="2498587857" sldId="270"/>
        </pc:sldMkLst>
        <pc:spChg chg="add mod">
          <ac:chgData name="昌孝 大塚" userId="845caa4a1bbdabb1" providerId="LiveId" clId="{28A47854-3AA6-4E69-9680-2A364B66AF6A}" dt="2025-03-29T23:32:14.223" v="3" actId="700"/>
          <ac:spMkLst>
            <pc:docMk/>
            <pc:sldMk cId="2498587857" sldId="270"/>
            <ac:spMk id="3" creationId="{C59B64AA-5493-F7E3-4FC1-024A8A01990B}"/>
          </ac:spMkLst>
        </pc:spChg>
        <pc:spChg chg="add mod">
          <ac:chgData name="昌孝 大塚" userId="845caa4a1bbdabb1" providerId="LiveId" clId="{28A47854-3AA6-4E69-9680-2A364B66AF6A}" dt="2025-03-29T23:34:05.871" v="19" actId="207"/>
          <ac:spMkLst>
            <pc:docMk/>
            <pc:sldMk cId="2498587857" sldId="270"/>
            <ac:spMk id="4" creationId="{4E84622A-D95F-B5AF-4152-545C797F85DE}"/>
          </ac:spMkLst>
        </pc:spChg>
      </pc:sldChg>
      <pc:sldChg chg="new del ord">
        <pc:chgData name="昌孝 大塚" userId="845caa4a1bbdabb1" providerId="LiveId" clId="{28A47854-3AA6-4E69-9680-2A364B66AF6A}" dt="2025-04-07T21:22:50.894" v="267" actId="47"/>
        <pc:sldMkLst>
          <pc:docMk/>
          <pc:sldMk cId="2063177219" sldId="271"/>
        </pc:sldMkLst>
      </pc:sldChg>
      <pc:sldChg chg="addSp modSp new del mod">
        <pc:chgData name="昌孝 大塚" userId="845caa4a1bbdabb1" providerId="LiveId" clId="{28A47854-3AA6-4E69-9680-2A364B66AF6A}" dt="2025-03-30T05:52:19.004" v="84" actId="47"/>
        <pc:sldMkLst>
          <pc:docMk/>
          <pc:sldMk cId="2868764129" sldId="271"/>
        </pc:sldMkLst>
      </pc:sldChg>
      <pc:sldChg chg="addSp new del">
        <pc:chgData name="昌孝 大塚" userId="845caa4a1bbdabb1" providerId="LiveId" clId="{28A47854-3AA6-4E69-9680-2A364B66AF6A}" dt="2025-03-30T05:47:29.884" v="47" actId="47"/>
        <pc:sldMkLst>
          <pc:docMk/>
          <pc:sldMk cId="3950827930" sldId="271"/>
        </pc:sldMkLst>
      </pc:sldChg>
      <pc:sldChg chg="addSp delSp modSp new del mod">
        <pc:chgData name="昌孝 大塚" userId="845caa4a1bbdabb1" providerId="LiveId" clId="{28A47854-3AA6-4E69-9680-2A364B66AF6A}" dt="2025-03-30T05:50:22.371" v="69" actId="47"/>
        <pc:sldMkLst>
          <pc:docMk/>
          <pc:sldMk cId="4247964806" sldId="271"/>
        </pc:sldMkLst>
      </pc:sldChg>
      <pc:sldChg chg="delSp modSp add mod delAnim">
        <pc:chgData name="昌孝 大塚" userId="845caa4a1bbdabb1" providerId="LiveId" clId="{28A47854-3AA6-4E69-9680-2A364B66AF6A}" dt="2025-04-07T21:22:46.716" v="266" actId="14100"/>
        <pc:sldMkLst>
          <pc:docMk/>
          <pc:sldMk cId="784672247" sldId="272"/>
        </pc:sldMkLst>
        <pc:picChg chg="del">
          <ac:chgData name="昌孝 大塚" userId="845caa4a1bbdabb1" providerId="LiveId" clId="{28A47854-3AA6-4E69-9680-2A364B66AF6A}" dt="2025-04-07T21:22:20.613" v="259" actId="478"/>
          <ac:picMkLst>
            <pc:docMk/>
            <pc:sldMk cId="784672247" sldId="272"/>
            <ac:picMk id="2" creationId="{E351CF1A-741A-07A3-C235-16477396E4B4}"/>
          </ac:picMkLst>
        </pc:picChg>
        <pc:picChg chg="mod modCrop">
          <ac:chgData name="昌孝 大塚" userId="845caa4a1bbdabb1" providerId="LiveId" clId="{28A47854-3AA6-4E69-9680-2A364B66AF6A}" dt="2025-04-07T21:22:46.716" v="266" actId="14100"/>
          <ac:picMkLst>
            <pc:docMk/>
            <pc:sldMk cId="784672247" sldId="272"/>
            <ac:picMk id="3" creationId="{B0CB8BAC-659B-D84F-A184-09079663943E}"/>
          </ac:picMkLst>
        </pc:picChg>
        <pc:picChg chg="del">
          <ac:chgData name="昌孝 大塚" userId="845caa4a1bbdabb1" providerId="LiveId" clId="{28A47854-3AA6-4E69-9680-2A364B66AF6A}" dt="2025-04-07T21:22:22.171" v="260" actId="478"/>
          <ac:picMkLst>
            <pc:docMk/>
            <pc:sldMk cId="784672247" sldId="272"/>
            <ac:picMk id="4" creationId="{807C54BB-11C6-7EB5-2B2B-1889EC1A58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36817-0E1F-4A50-8FC9-8A7FAD919C61}"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032DD-4B9A-47B8-87FF-0CFA48816230}" type="slidenum">
              <a:rPr kumimoji="1" lang="ja-JP" altLang="en-US" smtClean="0"/>
              <a:t>‹#›</a:t>
            </a:fld>
            <a:endParaRPr kumimoji="1" lang="ja-JP" altLang="en-US"/>
          </a:p>
        </p:txBody>
      </p:sp>
    </p:spTree>
    <p:extLst>
      <p:ext uri="{BB962C8B-B14F-4D97-AF65-F5344CB8AC3E}">
        <p14:creationId xmlns:p14="http://schemas.microsoft.com/office/powerpoint/2010/main" val="38937080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大腸菌群の有する特異な酵素は、 </a:t>
            </a:r>
            <a:r>
              <a:rPr kumimoji="1" lang="en-US" altLang="ja-JP" dirty="0"/>
              <a:t>β-</a:t>
            </a:r>
            <a:r>
              <a:rPr kumimoji="1" lang="ja-JP" altLang="en-US" dirty="0"/>
              <a:t>ガラクトシダーゼ、大腸菌では、 </a:t>
            </a:r>
            <a:r>
              <a:rPr kumimoji="1" lang="en-US" altLang="ja-JP" dirty="0"/>
              <a:t>β-</a:t>
            </a:r>
            <a:r>
              <a:rPr kumimoji="1" lang="ja-JP" altLang="en-US" dirty="0"/>
              <a:t>グルクロニダーゼです。 </a:t>
            </a:r>
            <a:r>
              <a:rPr kumimoji="1" lang="en-US" altLang="ja-JP" dirty="0"/>
              <a:t>β-</a:t>
            </a:r>
            <a:r>
              <a:rPr kumimoji="1" lang="ja-JP" altLang="en-US" dirty="0"/>
              <a:t>ガラクトシダーゼは乳糖分解 に関与する酵素で、大腸菌群に含 まれる全ての菌種が産生します。</a:t>
            </a:r>
          </a:p>
        </p:txBody>
      </p:sp>
      <p:sp>
        <p:nvSpPr>
          <p:cNvPr id="4" name="スライド番号プレースホルダー 3"/>
          <p:cNvSpPr>
            <a:spLocks noGrp="1"/>
          </p:cNvSpPr>
          <p:nvPr>
            <p:ph type="sldNum" sz="quarter" idx="5"/>
          </p:nvPr>
        </p:nvSpPr>
        <p:spPr/>
        <p:txBody>
          <a:bodyPr/>
          <a:lstStyle/>
          <a:p>
            <a:fld id="{8B7032DD-4B9A-47B8-87FF-0CFA48816230}" type="slidenum">
              <a:rPr kumimoji="1" lang="ja-JP" altLang="en-US" smtClean="0"/>
              <a:t>2</a:t>
            </a:fld>
            <a:endParaRPr kumimoji="1" lang="ja-JP" altLang="en-US"/>
          </a:p>
        </p:txBody>
      </p:sp>
    </p:spTree>
    <p:extLst>
      <p:ext uri="{BB962C8B-B14F-4D97-AF65-F5344CB8AC3E}">
        <p14:creationId xmlns:p14="http://schemas.microsoft.com/office/powerpoint/2010/main" val="387649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ジェオスミン及び</a:t>
            </a:r>
            <a:r>
              <a:rPr kumimoji="1" lang="en-US" altLang="ja-JP" dirty="0"/>
              <a:t>2-</a:t>
            </a:r>
            <a:r>
              <a:rPr kumimoji="1" lang="ja-JP" altLang="en-US" dirty="0"/>
              <a:t>メチルイソボルネオール（</a:t>
            </a:r>
            <a:r>
              <a:rPr kumimoji="1" lang="en-US" altLang="ja-JP" dirty="0"/>
              <a:t>2-MIB</a:t>
            </a:r>
            <a:r>
              <a:rPr kumimoji="1" lang="ja-JP" altLang="en-US" dirty="0"/>
              <a:t>）は、藍藻類又は放線菌によって産生され、ダム、湖沼、河川等の表流水を水源とする水道の異臭味障害原因物質とされ、カビ臭原因物質として知られています。</a:t>
            </a:r>
          </a:p>
        </p:txBody>
      </p:sp>
      <p:sp>
        <p:nvSpPr>
          <p:cNvPr id="4" name="スライド番号プレースホルダー 3"/>
          <p:cNvSpPr>
            <a:spLocks noGrp="1"/>
          </p:cNvSpPr>
          <p:nvPr>
            <p:ph type="sldNum" sz="quarter" idx="5"/>
          </p:nvPr>
        </p:nvSpPr>
        <p:spPr/>
        <p:txBody>
          <a:bodyPr/>
          <a:lstStyle/>
          <a:p>
            <a:fld id="{8B7032DD-4B9A-47B8-87FF-0CFA48816230}" type="slidenum">
              <a:rPr kumimoji="1" lang="ja-JP" altLang="en-US" smtClean="0"/>
              <a:t>3</a:t>
            </a:fld>
            <a:endParaRPr kumimoji="1" lang="ja-JP" altLang="en-US"/>
          </a:p>
        </p:txBody>
      </p:sp>
    </p:spTree>
    <p:extLst>
      <p:ext uri="{BB962C8B-B14F-4D97-AF65-F5344CB8AC3E}">
        <p14:creationId xmlns:p14="http://schemas.microsoft.com/office/powerpoint/2010/main" val="299437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pH </a:t>
            </a:r>
            <a:r>
              <a:rPr kumimoji="1" lang="ja-JP" altLang="en-US" dirty="0"/>
              <a:t>測定の標準は、ガラス電極法であり、水素イオン活量に応答する特殊なガラス膜で作られた作用電極（ガラス電極）と、</a:t>
            </a:r>
            <a:r>
              <a:rPr kumimoji="1" lang="en-US" altLang="ja-JP" dirty="0"/>
              <a:t>pH </a:t>
            </a:r>
            <a:r>
              <a:rPr kumimoji="1" lang="ja-JP" altLang="en-US" dirty="0"/>
              <a:t>に無関係に一定の電位を示す参照電極とから構成され、この２つの電極間に発生した電位差を電位差計（</a:t>
            </a:r>
            <a:r>
              <a:rPr kumimoji="1" lang="en-US" altLang="ja-JP" dirty="0"/>
              <a:t>pH </a:t>
            </a:r>
            <a:r>
              <a:rPr kumimoji="1" lang="ja-JP" altLang="en-US" dirty="0"/>
              <a:t>計）で測定します。 </a:t>
            </a:r>
          </a:p>
          <a:p>
            <a:r>
              <a:rPr kumimoji="1" lang="en-US" altLang="ja-JP" dirty="0"/>
              <a:t>pH </a:t>
            </a:r>
            <a:r>
              <a:rPr kumimoji="1" lang="ja-JP" altLang="en-US" dirty="0"/>
              <a:t>測定で基本となるのがネルンストの式です。</a:t>
            </a:r>
          </a:p>
        </p:txBody>
      </p:sp>
      <p:sp>
        <p:nvSpPr>
          <p:cNvPr id="4" name="スライド番号プレースホルダー 3"/>
          <p:cNvSpPr>
            <a:spLocks noGrp="1"/>
          </p:cNvSpPr>
          <p:nvPr>
            <p:ph type="sldNum" sz="quarter" idx="5"/>
          </p:nvPr>
        </p:nvSpPr>
        <p:spPr/>
        <p:txBody>
          <a:bodyPr/>
          <a:lstStyle/>
          <a:p>
            <a:fld id="{8B7032DD-4B9A-47B8-87FF-0CFA48816230}" type="slidenum">
              <a:rPr kumimoji="1" lang="ja-JP" altLang="en-US" smtClean="0"/>
              <a:t>6</a:t>
            </a:fld>
            <a:endParaRPr kumimoji="1" lang="ja-JP" altLang="en-US"/>
          </a:p>
        </p:txBody>
      </p:sp>
    </p:spTree>
    <p:extLst>
      <p:ext uri="{BB962C8B-B14F-4D97-AF65-F5344CB8AC3E}">
        <p14:creationId xmlns:p14="http://schemas.microsoft.com/office/powerpoint/2010/main" val="63640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ール水の消毒に用いる次亜塩素酸ナトリウム溶液などの次亜塩素塩溶液と、水質浄化目的で凝集助剤として用いるポリ塩化アルミニウム溶液などの酸性溶液を、タンクを間違えるなどして混合してしまうと、化学反応を起こし塩素ガスが発生します。</a:t>
            </a:r>
          </a:p>
        </p:txBody>
      </p:sp>
      <p:sp>
        <p:nvSpPr>
          <p:cNvPr id="4" name="スライド番号プレースホルダー 3"/>
          <p:cNvSpPr>
            <a:spLocks noGrp="1"/>
          </p:cNvSpPr>
          <p:nvPr>
            <p:ph type="sldNum" sz="quarter" idx="5"/>
          </p:nvPr>
        </p:nvSpPr>
        <p:spPr/>
        <p:txBody>
          <a:bodyPr/>
          <a:lstStyle/>
          <a:p>
            <a:fld id="{8B7032DD-4B9A-47B8-87FF-0CFA48816230}" type="slidenum">
              <a:rPr kumimoji="1" lang="ja-JP" altLang="en-US" smtClean="0"/>
              <a:t>8</a:t>
            </a:fld>
            <a:endParaRPr kumimoji="1" lang="ja-JP" altLang="en-US"/>
          </a:p>
        </p:txBody>
      </p:sp>
    </p:spTree>
    <p:extLst>
      <p:ext uri="{BB962C8B-B14F-4D97-AF65-F5344CB8AC3E}">
        <p14:creationId xmlns:p14="http://schemas.microsoft.com/office/powerpoint/2010/main" val="215302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熱中症の危険度を判断する数値として、環境省では平成</a:t>
            </a:r>
            <a:r>
              <a:rPr kumimoji="1" lang="en-US" altLang="ja-JP" dirty="0"/>
              <a:t>18</a:t>
            </a:r>
            <a:r>
              <a:rPr kumimoji="1" lang="ja-JP" altLang="en-US" dirty="0"/>
              <a:t>年から暑さ指数（</a:t>
            </a:r>
            <a:r>
              <a:rPr kumimoji="1" lang="en-US" altLang="ja-JP" dirty="0"/>
              <a:t>WBGT</a:t>
            </a:r>
            <a:r>
              <a:rPr kumimoji="1" lang="ja-JP" altLang="en-US" dirty="0"/>
              <a:t>）の情報を提供しています。 暑さ指数（</a:t>
            </a:r>
            <a:r>
              <a:rPr kumimoji="1" lang="en-US" altLang="ja-JP" dirty="0"/>
              <a:t>WBGT</a:t>
            </a:r>
            <a:r>
              <a:rPr kumimoji="1" lang="ja-JP" altLang="en-US" dirty="0"/>
              <a:t>）は乾球温度計、湿球温度計、黒球温度計による計測値を使って計算されます。</a:t>
            </a:r>
          </a:p>
        </p:txBody>
      </p:sp>
      <p:sp>
        <p:nvSpPr>
          <p:cNvPr id="4" name="スライド番号プレースホルダー 3"/>
          <p:cNvSpPr>
            <a:spLocks noGrp="1"/>
          </p:cNvSpPr>
          <p:nvPr>
            <p:ph type="sldNum" sz="quarter" idx="5"/>
          </p:nvPr>
        </p:nvSpPr>
        <p:spPr/>
        <p:txBody>
          <a:bodyPr/>
          <a:lstStyle/>
          <a:p>
            <a:fld id="{8B7032DD-4B9A-47B8-87FF-0CFA48816230}" type="slidenum">
              <a:rPr kumimoji="1" lang="ja-JP" altLang="en-US" smtClean="0"/>
              <a:t>13</a:t>
            </a:fld>
            <a:endParaRPr kumimoji="1" lang="ja-JP" altLang="en-US"/>
          </a:p>
        </p:txBody>
      </p:sp>
    </p:spTree>
    <p:extLst>
      <p:ext uri="{BB962C8B-B14F-4D97-AF65-F5344CB8AC3E}">
        <p14:creationId xmlns:p14="http://schemas.microsoft.com/office/powerpoint/2010/main" val="41492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7032DD-4B9A-47B8-87FF-0CFA48816230}" type="slidenum">
              <a:rPr kumimoji="1" lang="ja-JP" altLang="en-US" smtClean="0"/>
              <a:t>14</a:t>
            </a:fld>
            <a:endParaRPr kumimoji="1" lang="ja-JP" altLang="en-US"/>
          </a:p>
        </p:txBody>
      </p:sp>
    </p:spTree>
    <p:extLst>
      <p:ext uri="{BB962C8B-B14F-4D97-AF65-F5344CB8AC3E}">
        <p14:creationId xmlns:p14="http://schemas.microsoft.com/office/powerpoint/2010/main" val="190562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05DC52-1C57-89B3-315F-F1100DD2AC6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E24E7DD-271B-0E51-BFFD-12D598A6A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46E0FD0-9740-94F5-8FDF-2D94E9403471}"/>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E3708C7C-C3EE-60A7-BB9D-C50A3FADEF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0B7E80-5D72-786A-8A8E-D8F808C7FE61}"/>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221135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AA63B-1A69-4EB0-61EB-4492E16FAA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D8B895-2C95-7B90-BE34-549A0202C43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086A05-9678-420F-B4B8-BF0BD9D7D695}"/>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6F4B4C5F-0B9D-C41B-2832-D32DB6C27D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16BF85-C222-FAC3-F19C-1FC9DB7C7375}"/>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410483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A66EB1-31E9-C825-CD7B-FE491476C93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BC338E2-3B09-6561-3739-C6AA8BB6B8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82E40B-C89F-2683-0A6B-FC5872B2901A}"/>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BE309D11-009F-1E41-8644-4F53F0D8F5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A4C552-1CFD-FC66-5BD8-6AF481A496B4}"/>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319686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8E710-BF15-A052-270E-9C3CB99D8E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B8CDF6-019F-8FF6-98D5-83A4AE82A2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8ACA9F-DA68-4138-8A11-AF258F3DBBC8}"/>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82964809-23AE-D1D5-1D12-AFAED8A76F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58888A-B28C-3883-A1E8-4E238AAD130A}"/>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141212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330A5A-620E-3D3E-7349-49573030C24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68122F-4255-E3F1-5757-C3B6960C30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0A8008-BFAC-4534-EDDE-215A40909017}"/>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74D232B8-44C5-88E0-9466-BB3ECD187E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E7D7B5-DD4E-ECB7-D5FB-59706EEE71C7}"/>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117450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2092D-E676-5591-CC13-A6DB2B5D02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30409D-F664-AE56-CEAE-A2DA3D28FF4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37583A-D4DB-5B03-B9C4-2330F8EEAB9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74BAB7-9789-672B-4F64-7062D25D6C86}"/>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6" name="フッター プレースホルダー 5">
            <a:extLst>
              <a:ext uri="{FF2B5EF4-FFF2-40B4-BE49-F238E27FC236}">
                <a16:creationId xmlns:a16="http://schemas.microsoft.com/office/drawing/2014/main" id="{D4FFCE39-2DD2-7A47-4FEF-2FF7E0BC72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FE42039-11A5-4967-8E1E-4754491D8F09}"/>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398449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5ABBBB-127D-5855-8E73-7B652F899AE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75C97-8B69-D854-2954-E574AAAE6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E0E2A0-16C9-A77B-ACF1-857AD9AC4CB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6109862-4D93-BE46-A9B8-B12C2F2C6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0FC15E4-B60E-57E9-9B56-C4580079634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F706F2D-6D96-A0F9-BC30-FFF236B6F8B7}"/>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8" name="フッター プレースホルダー 7">
            <a:extLst>
              <a:ext uri="{FF2B5EF4-FFF2-40B4-BE49-F238E27FC236}">
                <a16:creationId xmlns:a16="http://schemas.microsoft.com/office/drawing/2014/main" id="{443BF82E-9533-95DC-6C9E-10D05195CBD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9625E79-3567-08F4-6E50-6FB7A4BC09CD}"/>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5385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3F2A3A-C444-DD77-060C-6B9DC14D14B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B54E6C9-FC1C-C925-C993-36EC9A7092E4}"/>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4" name="フッター プレースホルダー 3">
            <a:extLst>
              <a:ext uri="{FF2B5EF4-FFF2-40B4-BE49-F238E27FC236}">
                <a16:creationId xmlns:a16="http://schemas.microsoft.com/office/drawing/2014/main" id="{BF52CDE9-20B0-5D67-EF1C-9FE1F57D5C1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586F72-C328-B820-CFEE-16BCB0D3B16A}"/>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64135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42B23E9-08FA-FF45-1FA4-485F41271DD4}"/>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3" name="フッター プレースホルダー 2">
            <a:extLst>
              <a:ext uri="{FF2B5EF4-FFF2-40B4-BE49-F238E27FC236}">
                <a16:creationId xmlns:a16="http://schemas.microsoft.com/office/drawing/2014/main" id="{DFDBC927-DA32-C7F1-817C-505387ABBA0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BA56641-AFB0-7C1F-9B6A-278B4005AA31}"/>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55412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6C804-8010-08DA-1276-60CD6F5AD29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A06E4C-B962-F5BD-DD3A-D263A2F3E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D977B24-048B-8D0D-BAEA-5F34ABCB5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8C6A227-D7AA-985A-B4EC-BEF41753710E}"/>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6" name="フッター プレースホルダー 5">
            <a:extLst>
              <a:ext uri="{FF2B5EF4-FFF2-40B4-BE49-F238E27FC236}">
                <a16:creationId xmlns:a16="http://schemas.microsoft.com/office/drawing/2014/main" id="{70747D7C-9C77-1639-D14A-49330E77AE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196341-9F34-6390-BAEC-2E36A43E04EE}"/>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136839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A86D02-46F2-B9CE-34C1-1559638E299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6A6CDBC-D7F5-DD6E-7428-C1C570B03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BB9135F-8068-90F6-90FE-BE848E2CB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6687C0-6EE4-33D8-58F5-19447A65B5FD}"/>
              </a:ext>
            </a:extLst>
          </p:cNvPr>
          <p:cNvSpPr>
            <a:spLocks noGrp="1"/>
          </p:cNvSpPr>
          <p:nvPr>
            <p:ph type="dt" sz="half" idx="10"/>
          </p:nvPr>
        </p:nvSpPr>
        <p:spPr/>
        <p:txBody>
          <a:bodyPr/>
          <a:lstStyle/>
          <a:p>
            <a:fld id="{DA988E72-7F7A-44A5-BE2D-0DF24C7F53C4}" type="datetimeFigureOut">
              <a:rPr kumimoji="1" lang="ja-JP" altLang="en-US" smtClean="0"/>
              <a:t>2025/4/8</a:t>
            </a:fld>
            <a:endParaRPr kumimoji="1" lang="ja-JP" altLang="en-US"/>
          </a:p>
        </p:txBody>
      </p:sp>
      <p:sp>
        <p:nvSpPr>
          <p:cNvPr id="6" name="フッター プレースホルダー 5">
            <a:extLst>
              <a:ext uri="{FF2B5EF4-FFF2-40B4-BE49-F238E27FC236}">
                <a16:creationId xmlns:a16="http://schemas.microsoft.com/office/drawing/2014/main" id="{E006A183-E4B2-F225-7E59-5146EA02CC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1AEBA2-2678-F3B3-C51C-598F0B2FA99E}"/>
              </a:ext>
            </a:extLst>
          </p:cNvPr>
          <p:cNvSpPr>
            <a:spLocks noGrp="1"/>
          </p:cNvSpPr>
          <p:nvPr>
            <p:ph type="sldNum" sz="quarter" idx="12"/>
          </p:nvPr>
        </p:nvSpPr>
        <p:spPr/>
        <p:txBody>
          <a:body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39087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D58519-F7D9-C785-017C-7BFF2E258D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82CAA3-1438-5C42-2CE8-5811BDAE3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1FF257-73B2-EEF0-CC23-9C4C21A99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88E72-7F7A-44A5-BE2D-0DF24C7F53C4}"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030566D9-656B-7FD4-3FE3-E33E0C7DF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E025F7-CB7D-07E5-D7A7-A3F5EAFB7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1595B-BFF5-4431-98F0-6D0172A320E0}" type="slidenum">
              <a:rPr kumimoji="1" lang="ja-JP" altLang="en-US" smtClean="0"/>
              <a:t>‹#›</a:t>
            </a:fld>
            <a:endParaRPr kumimoji="1" lang="ja-JP" altLang="en-US"/>
          </a:p>
        </p:txBody>
      </p:sp>
    </p:spTree>
    <p:extLst>
      <p:ext uri="{BB962C8B-B14F-4D97-AF65-F5344CB8AC3E}">
        <p14:creationId xmlns:p14="http://schemas.microsoft.com/office/powerpoint/2010/main" val="243494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59B64AA-5493-F7E3-4FC1-024A8A01990B}"/>
              </a:ext>
            </a:extLst>
          </p:cNvPr>
          <p:cNvSpPr>
            <a:spLocks noGrp="1"/>
          </p:cNvSpPr>
          <p:nvPr>
            <p:ph idx="1"/>
          </p:nvPr>
        </p:nvSpPr>
        <p:spPr/>
        <p:txBody>
          <a:bodyPr/>
          <a:lstStyle/>
          <a:p>
            <a:endParaRPr lang="ja-JP" altLang="en-US" dirty="0"/>
          </a:p>
        </p:txBody>
      </p:sp>
      <p:sp>
        <p:nvSpPr>
          <p:cNvPr id="4" name="タイトル 3">
            <a:extLst>
              <a:ext uri="{FF2B5EF4-FFF2-40B4-BE49-F238E27FC236}">
                <a16:creationId xmlns:a16="http://schemas.microsoft.com/office/drawing/2014/main" id="{4E84622A-D95F-B5AF-4152-545C797F85DE}"/>
              </a:ext>
            </a:extLst>
          </p:cNvPr>
          <p:cNvSpPr>
            <a:spLocks noGrp="1"/>
          </p:cNvSpPr>
          <p:nvPr>
            <p:ph type="title"/>
          </p:nvPr>
        </p:nvSpPr>
        <p:spPr>
          <a:xfrm>
            <a:off x="838200" y="365125"/>
            <a:ext cx="10515600" cy="1325563"/>
          </a:xfrm>
          <a:solidFill>
            <a:srgbClr val="92D050"/>
          </a:solidFill>
          <a:ln>
            <a:solidFill>
              <a:srgbClr val="FF0000"/>
            </a:solidFill>
          </a:ln>
        </p:spPr>
        <p:style>
          <a:lnRef idx="1">
            <a:schemeClr val="accent2"/>
          </a:lnRef>
          <a:fillRef idx="2">
            <a:schemeClr val="accent2"/>
          </a:fillRef>
          <a:effectRef idx="1">
            <a:schemeClr val="accent2"/>
          </a:effectRef>
          <a:fontRef idx="minor">
            <a:schemeClr val="dk1"/>
          </a:fontRef>
        </p:style>
        <p:txBody>
          <a:bodyPr>
            <a:normAutofit/>
          </a:bodyPr>
          <a:lstStyle/>
          <a:p>
            <a:r>
              <a:rPr lang="ja-JP" altLang="en-US" dirty="0">
                <a:latin typeface="HGP創英角ｺﾞｼｯｸUB" panose="020B0900000000000000" pitchFamily="50" charset="-128"/>
                <a:ea typeface="HGP創英角ｺﾞｼｯｸUB" panose="020B0900000000000000" pitchFamily="50" charset="-128"/>
              </a:rPr>
              <a:t>第１１０回　薬剤師国家試験　</a:t>
            </a:r>
            <a:br>
              <a:rPr lang="ja-JP" altLang="en-US"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　　　学校薬剤師が知っておくべき問題</a:t>
            </a:r>
          </a:p>
        </p:txBody>
      </p:sp>
    </p:spTree>
    <p:extLst>
      <p:ext uri="{BB962C8B-B14F-4D97-AF65-F5344CB8AC3E}">
        <p14:creationId xmlns:p14="http://schemas.microsoft.com/office/powerpoint/2010/main" val="249858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285EE-B58D-7DEA-6E10-01FB97434EA6}"/>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0CB8BAC-659B-D84F-A184-09079663943E}"/>
              </a:ext>
            </a:extLst>
          </p:cNvPr>
          <p:cNvPicPr>
            <a:picLocks noChangeAspect="1"/>
          </p:cNvPicPr>
          <p:nvPr/>
        </p:nvPicPr>
        <p:blipFill>
          <a:blip r:embed="rId2"/>
          <a:srcRect b="66234"/>
          <a:stretch/>
        </p:blipFill>
        <p:spPr>
          <a:xfrm>
            <a:off x="833654" y="995320"/>
            <a:ext cx="10634991" cy="3843717"/>
          </a:xfrm>
          <a:prstGeom prst="rect">
            <a:avLst/>
          </a:prstGeom>
        </p:spPr>
      </p:pic>
    </p:spTree>
    <p:extLst>
      <p:ext uri="{BB962C8B-B14F-4D97-AF65-F5344CB8AC3E}">
        <p14:creationId xmlns:p14="http://schemas.microsoft.com/office/powerpoint/2010/main" val="78467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EE2EC4-F708-BB95-859B-31F71B0679F6}"/>
              </a:ext>
            </a:extLst>
          </p:cNvPr>
          <p:cNvPicPr>
            <a:picLocks noChangeAspect="1"/>
          </p:cNvPicPr>
          <p:nvPr/>
        </p:nvPicPr>
        <p:blipFill>
          <a:blip r:embed="rId2"/>
          <a:srcRect t="36923"/>
          <a:stretch/>
        </p:blipFill>
        <p:spPr>
          <a:xfrm>
            <a:off x="336532" y="711135"/>
            <a:ext cx="11855468" cy="6191699"/>
          </a:xfrm>
          <a:prstGeom prst="rect">
            <a:avLst/>
          </a:prstGeom>
        </p:spPr>
      </p:pic>
      <p:pic>
        <p:nvPicPr>
          <p:cNvPr id="2" name="図 1">
            <a:extLst>
              <a:ext uri="{FF2B5EF4-FFF2-40B4-BE49-F238E27FC236}">
                <a16:creationId xmlns:a16="http://schemas.microsoft.com/office/drawing/2014/main" id="{ABC5EBD6-DA08-609E-6CF2-3AC62DD38483}"/>
              </a:ext>
            </a:extLst>
          </p:cNvPr>
          <p:cNvPicPr>
            <a:picLocks noChangeAspect="1"/>
          </p:cNvPicPr>
          <p:nvPr/>
        </p:nvPicPr>
        <p:blipFill>
          <a:blip r:embed="rId3"/>
          <a:stretch>
            <a:fillRect/>
          </a:stretch>
        </p:blipFill>
        <p:spPr>
          <a:xfrm>
            <a:off x="1212684" y="1964341"/>
            <a:ext cx="347502" cy="377985"/>
          </a:xfrm>
          <a:prstGeom prst="rect">
            <a:avLst/>
          </a:prstGeom>
        </p:spPr>
      </p:pic>
      <p:pic>
        <p:nvPicPr>
          <p:cNvPr id="4" name="図 3">
            <a:extLst>
              <a:ext uri="{FF2B5EF4-FFF2-40B4-BE49-F238E27FC236}">
                <a16:creationId xmlns:a16="http://schemas.microsoft.com/office/drawing/2014/main" id="{CC670286-E39A-5AEE-0B95-87A0C89EB04B}"/>
              </a:ext>
            </a:extLst>
          </p:cNvPr>
          <p:cNvPicPr>
            <a:picLocks noChangeAspect="1"/>
          </p:cNvPicPr>
          <p:nvPr/>
        </p:nvPicPr>
        <p:blipFill>
          <a:blip r:embed="rId3"/>
          <a:stretch>
            <a:fillRect/>
          </a:stretch>
        </p:blipFill>
        <p:spPr>
          <a:xfrm>
            <a:off x="1212684" y="2866425"/>
            <a:ext cx="347502" cy="377985"/>
          </a:xfrm>
          <a:prstGeom prst="rect">
            <a:avLst/>
          </a:prstGeom>
        </p:spPr>
      </p:pic>
    </p:spTree>
    <p:extLst>
      <p:ext uri="{BB962C8B-B14F-4D97-AF65-F5344CB8AC3E}">
        <p14:creationId xmlns:p14="http://schemas.microsoft.com/office/powerpoint/2010/main" val="349783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72C5520-52E9-3328-2676-BB148E3C8B0C}"/>
              </a:ext>
            </a:extLst>
          </p:cNvPr>
          <p:cNvPicPr>
            <a:picLocks noChangeAspect="1"/>
          </p:cNvPicPr>
          <p:nvPr/>
        </p:nvPicPr>
        <p:blipFill>
          <a:blip r:embed="rId2"/>
          <a:srcRect b="26945"/>
          <a:stretch/>
        </p:blipFill>
        <p:spPr>
          <a:xfrm>
            <a:off x="193666" y="-25846"/>
            <a:ext cx="7105350" cy="6893265"/>
          </a:xfrm>
          <a:prstGeom prst="rect">
            <a:avLst/>
          </a:prstGeom>
        </p:spPr>
      </p:pic>
      <p:pic>
        <p:nvPicPr>
          <p:cNvPr id="2" name="図 1">
            <a:extLst>
              <a:ext uri="{FF2B5EF4-FFF2-40B4-BE49-F238E27FC236}">
                <a16:creationId xmlns:a16="http://schemas.microsoft.com/office/drawing/2014/main" id="{47717A50-3388-6870-0BB9-CE8499CB1FDC}"/>
              </a:ext>
            </a:extLst>
          </p:cNvPr>
          <p:cNvPicPr>
            <a:picLocks noChangeAspect="1"/>
          </p:cNvPicPr>
          <p:nvPr/>
        </p:nvPicPr>
        <p:blipFill>
          <a:blip r:embed="rId3"/>
          <a:stretch>
            <a:fillRect/>
          </a:stretch>
        </p:blipFill>
        <p:spPr>
          <a:xfrm>
            <a:off x="7078710" y="2791751"/>
            <a:ext cx="4690264" cy="3754705"/>
          </a:xfrm>
          <a:prstGeom prst="rect">
            <a:avLst/>
          </a:prstGeom>
        </p:spPr>
      </p:pic>
      <p:pic>
        <p:nvPicPr>
          <p:cNvPr id="4" name="図 3">
            <a:extLst>
              <a:ext uri="{FF2B5EF4-FFF2-40B4-BE49-F238E27FC236}">
                <a16:creationId xmlns:a16="http://schemas.microsoft.com/office/drawing/2014/main" id="{0A285001-F5BE-D02A-8131-D6CD3F6D71FC}"/>
              </a:ext>
            </a:extLst>
          </p:cNvPr>
          <p:cNvPicPr>
            <a:picLocks noChangeAspect="1"/>
          </p:cNvPicPr>
          <p:nvPr/>
        </p:nvPicPr>
        <p:blipFill>
          <a:blip r:embed="rId4"/>
          <a:stretch>
            <a:fillRect/>
          </a:stretch>
        </p:blipFill>
        <p:spPr>
          <a:xfrm>
            <a:off x="7869734" y="5012163"/>
            <a:ext cx="347502" cy="377985"/>
          </a:xfrm>
          <a:prstGeom prst="rect">
            <a:avLst/>
          </a:prstGeom>
        </p:spPr>
      </p:pic>
    </p:spTree>
    <p:extLst>
      <p:ext uri="{BB962C8B-B14F-4D97-AF65-F5344CB8AC3E}">
        <p14:creationId xmlns:p14="http://schemas.microsoft.com/office/powerpoint/2010/main" val="414123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AC48D16-DF41-FAE5-2C9D-8A41EABDC9AA}"/>
              </a:ext>
            </a:extLst>
          </p:cNvPr>
          <p:cNvPicPr>
            <a:picLocks noChangeAspect="1"/>
          </p:cNvPicPr>
          <p:nvPr/>
        </p:nvPicPr>
        <p:blipFill>
          <a:blip r:embed="rId3"/>
          <a:srcRect b="56578"/>
          <a:stretch/>
        </p:blipFill>
        <p:spPr>
          <a:xfrm>
            <a:off x="64737" y="108687"/>
            <a:ext cx="7896960" cy="4037925"/>
          </a:xfrm>
          <a:prstGeom prst="rect">
            <a:avLst/>
          </a:prstGeom>
        </p:spPr>
      </p:pic>
      <p:pic>
        <p:nvPicPr>
          <p:cNvPr id="2" name="図 1">
            <a:extLst>
              <a:ext uri="{FF2B5EF4-FFF2-40B4-BE49-F238E27FC236}">
                <a16:creationId xmlns:a16="http://schemas.microsoft.com/office/drawing/2014/main" id="{F8BACACD-40DC-C68C-F5DE-AB5E623B1DD5}"/>
              </a:ext>
            </a:extLst>
          </p:cNvPr>
          <p:cNvPicPr>
            <a:picLocks noChangeAspect="1"/>
          </p:cNvPicPr>
          <p:nvPr/>
        </p:nvPicPr>
        <p:blipFill>
          <a:blip r:embed="rId4"/>
          <a:stretch>
            <a:fillRect/>
          </a:stretch>
        </p:blipFill>
        <p:spPr>
          <a:xfrm>
            <a:off x="6443216" y="2289677"/>
            <a:ext cx="5748783" cy="4010159"/>
          </a:xfrm>
          <a:prstGeom prst="rect">
            <a:avLst/>
          </a:prstGeom>
        </p:spPr>
      </p:pic>
    </p:spTree>
    <p:extLst>
      <p:ext uri="{BB962C8B-B14F-4D97-AF65-F5344CB8AC3E}">
        <p14:creationId xmlns:p14="http://schemas.microsoft.com/office/powerpoint/2010/main" val="85007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313F028-7A6A-A522-B947-497432F31003}"/>
              </a:ext>
            </a:extLst>
          </p:cNvPr>
          <p:cNvPicPr>
            <a:picLocks noChangeAspect="1"/>
          </p:cNvPicPr>
          <p:nvPr/>
        </p:nvPicPr>
        <p:blipFill>
          <a:blip r:embed="rId3"/>
          <a:stretch>
            <a:fillRect/>
          </a:stretch>
        </p:blipFill>
        <p:spPr>
          <a:xfrm>
            <a:off x="1214437" y="161925"/>
            <a:ext cx="9763125" cy="6534150"/>
          </a:xfrm>
          <a:prstGeom prst="rect">
            <a:avLst/>
          </a:prstGeom>
        </p:spPr>
      </p:pic>
      <p:pic>
        <p:nvPicPr>
          <p:cNvPr id="2" name="図 1">
            <a:extLst>
              <a:ext uri="{FF2B5EF4-FFF2-40B4-BE49-F238E27FC236}">
                <a16:creationId xmlns:a16="http://schemas.microsoft.com/office/drawing/2014/main" id="{027A8AEA-5EFE-E208-247B-35A24FC7A126}"/>
              </a:ext>
            </a:extLst>
          </p:cNvPr>
          <p:cNvPicPr>
            <a:picLocks noChangeAspect="1"/>
          </p:cNvPicPr>
          <p:nvPr/>
        </p:nvPicPr>
        <p:blipFill>
          <a:blip r:embed="rId4"/>
          <a:stretch>
            <a:fillRect/>
          </a:stretch>
        </p:blipFill>
        <p:spPr>
          <a:xfrm>
            <a:off x="1803403" y="4639929"/>
            <a:ext cx="347502" cy="377985"/>
          </a:xfrm>
          <a:prstGeom prst="rect">
            <a:avLst/>
          </a:prstGeom>
        </p:spPr>
      </p:pic>
    </p:spTree>
    <p:extLst>
      <p:ext uri="{BB962C8B-B14F-4D97-AF65-F5344CB8AC3E}">
        <p14:creationId xmlns:p14="http://schemas.microsoft.com/office/powerpoint/2010/main" val="203286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6D0E2C-D2DE-44D3-B830-DA9B6B6A15B7}"/>
              </a:ext>
            </a:extLst>
          </p:cNvPr>
          <p:cNvPicPr>
            <a:picLocks noChangeAspect="1"/>
          </p:cNvPicPr>
          <p:nvPr/>
        </p:nvPicPr>
        <p:blipFill>
          <a:blip r:embed="rId2"/>
          <a:stretch>
            <a:fillRect/>
          </a:stretch>
        </p:blipFill>
        <p:spPr>
          <a:xfrm>
            <a:off x="1181100" y="485775"/>
            <a:ext cx="9829800" cy="5886450"/>
          </a:xfrm>
          <a:prstGeom prst="rect">
            <a:avLst/>
          </a:prstGeom>
        </p:spPr>
      </p:pic>
      <p:pic>
        <p:nvPicPr>
          <p:cNvPr id="2" name="図 1">
            <a:extLst>
              <a:ext uri="{FF2B5EF4-FFF2-40B4-BE49-F238E27FC236}">
                <a16:creationId xmlns:a16="http://schemas.microsoft.com/office/drawing/2014/main" id="{C7203E5C-7CD3-0B58-9782-FEE56274FBC5}"/>
              </a:ext>
            </a:extLst>
          </p:cNvPr>
          <p:cNvPicPr>
            <a:picLocks noChangeAspect="1"/>
          </p:cNvPicPr>
          <p:nvPr/>
        </p:nvPicPr>
        <p:blipFill>
          <a:blip r:embed="rId3"/>
          <a:stretch>
            <a:fillRect/>
          </a:stretch>
        </p:blipFill>
        <p:spPr>
          <a:xfrm>
            <a:off x="1761594" y="5529679"/>
            <a:ext cx="347502" cy="377985"/>
          </a:xfrm>
          <a:prstGeom prst="rect">
            <a:avLst/>
          </a:prstGeom>
        </p:spPr>
      </p:pic>
      <p:pic>
        <p:nvPicPr>
          <p:cNvPr id="4" name="図 3">
            <a:extLst>
              <a:ext uri="{FF2B5EF4-FFF2-40B4-BE49-F238E27FC236}">
                <a16:creationId xmlns:a16="http://schemas.microsoft.com/office/drawing/2014/main" id="{59DFADCA-25E7-1740-C7C3-2883039BE187}"/>
              </a:ext>
            </a:extLst>
          </p:cNvPr>
          <p:cNvPicPr>
            <a:picLocks noChangeAspect="1"/>
          </p:cNvPicPr>
          <p:nvPr/>
        </p:nvPicPr>
        <p:blipFill>
          <a:blip r:embed="rId3"/>
          <a:stretch>
            <a:fillRect/>
          </a:stretch>
        </p:blipFill>
        <p:spPr>
          <a:xfrm>
            <a:off x="1761594" y="4687133"/>
            <a:ext cx="347502" cy="377985"/>
          </a:xfrm>
          <a:prstGeom prst="rect">
            <a:avLst/>
          </a:prstGeom>
        </p:spPr>
      </p:pic>
    </p:spTree>
    <p:extLst>
      <p:ext uri="{BB962C8B-B14F-4D97-AF65-F5344CB8AC3E}">
        <p14:creationId xmlns:p14="http://schemas.microsoft.com/office/powerpoint/2010/main" val="395867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93C79F7-8F58-10E2-50E2-806644CD29D8}"/>
              </a:ext>
            </a:extLst>
          </p:cNvPr>
          <p:cNvPicPr>
            <a:picLocks noChangeAspect="1"/>
          </p:cNvPicPr>
          <p:nvPr/>
        </p:nvPicPr>
        <p:blipFill>
          <a:blip r:embed="rId3"/>
          <a:stretch>
            <a:fillRect/>
          </a:stretch>
        </p:blipFill>
        <p:spPr>
          <a:xfrm>
            <a:off x="1081087" y="416006"/>
            <a:ext cx="9470927" cy="6403894"/>
          </a:xfrm>
          <a:prstGeom prst="rect">
            <a:avLst/>
          </a:prstGeom>
        </p:spPr>
      </p:pic>
      <p:sp>
        <p:nvSpPr>
          <p:cNvPr id="2" name="円: 塗りつぶしなし 1">
            <a:extLst>
              <a:ext uri="{FF2B5EF4-FFF2-40B4-BE49-F238E27FC236}">
                <a16:creationId xmlns:a16="http://schemas.microsoft.com/office/drawing/2014/main" id="{F1379060-38A6-4203-FD91-D585622187E5}"/>
              </a:ext>
            </a:extLst>
          </p:cNvPr>
          <p:cNvSpPr/>
          <p:nvPr/>
        </p:nvSpPr>
        <p:spPr>
          <a:xfrm>
            <a:off x="2548991" y="4361608"/>
            <a:ext cx="331774" cy="364141"/>
          </a:xfrm>
          <a:prstGeom prst="donut">
            <a:avLst>
              <a:gd name="adj" fmla="val 141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28182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88ED708-B820-00CD-5D6A-FA79ABFA565B}"/>
              </a:ext>
            </a:extLst>
          </p:cNvPr>
          <p:cNvPicPr>
            <a:picLocks noChangeAspect="1"/>
          </p:cNvPicPr>
          <p:nvPr/>
        </p:nvPicPr>
        <p:blipFill>
          <a:blip r:embed="rId3"/>
          <a:stretch>
            <a:fillRect/>
          </a:stretch>
        </p:blipFill>
        <p:spPr>
          <a:xfrm>
            <a:off x="631179" y="1250280"/>
            <a:ext cx="11317040" cy="3845596"/>
          </a:xfrm>
          <a:prstGeom prst="rect">
            <a:avLst/>
          </a:prstGeom>
        </p:spPr>
      </p:pic>
      <p:pic>
        <p:nvPicPr>
          <p:cNvPr id="2" name="図 1">
            <a:extLst>
              <a:ext uri="{FF2B5EF4-FFF2-40B4-BE49-F238E27FC236}">
                <a16:creationId xmlns:a16="http://schemas.microsoft.com/office/drawing/2014/main" id="{ED083EAA-F5F4-72F1-AFE1-69E53E29744F}"/>
              </a:ext>
            </a:extLst>
          </p:cNvPr>
          <p:cNvPicPr>
            <a:picLocks noChangeAspect="1"/>
          </p:cNvPicPr>
          <p:nvPr/>
        </p:nvPicPr>
        <p:blipFill>
          <a:blip r:embed="rId4"/>
          <a:stretch>
            <a:fillRect/>
          </a:stretch>
        </p:blipFill>
        <p:spPr>
          <a:xfrm>
            <a:off x="1512089" y="2795093"/>
            <a:ext cx="347502" cy="377985"/>
          </a:xfrm>
          <a:prstGeom prst="rect">
            <a:avLst/>
          </a:prstGeom>
        </p:spPr>
      </p:pic>
    </p:spTree>
    <p:extLst>
      <p:ext uri="{BB962C8B-B14F-4D97-AF65-F5344CB8AC3E}">
        <p14:creationId xmlns:p14="http://schemas.microsoft.com/office/powerpoint/2010/main" val="12377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ECA9819-018C-183C-6BB0-9B47682CB1BE}"/>
              </a:ext>
            </a:extLst>
          </p:cNvPr>
          <p:cNvPicPr>
            <a:picLocks noChangeAspect="1"/>
          </p:cNvPicPr>
          <p:nvPr/>
        </p:nvPicPr>
        <p:blipFill>
          <a:blip r:embed="rId2"/>
          <a:stretch>
            <a:fillRect/>
          </a:stretch>
        </p:blipFill>
        <p:spPr>
          <a:xfrm>
            <a:off x="873940" y="1072124"/>
            <a:ext cx="11062390" cy="4487104"/>
          </a:xfrm>
          <a:prstGeom prst="rect">
            <a:avLst/>
          </a:prstGeom>
        </p:spPr>
      </p:pic>
      <p:pic>
        <p:nvPicPr>
          <p:cNvPr id="2" name="図 1">
            <a:extLst>
              <a:ext uri="{FF2B5EF4-FFF2-40B4-BE49-F238E27FC236}">
                <a16:creationId xmlns:a16="http://schemas.microsoft.com/office/drawing/2014/main" id="{C2D387FC-CFD3-900E-6103-E974745910B4}"/>
              </a:ext>
            </a:extLst>
          </p:cNvPr>
          <p:cNvPicPr>
            <a:picLocks noChangeAspect="1"/>
          </p:cNvPicPr>
          <p:nvPr/>
        </p:nvPicPr>
        <p:blipFill>
          <a:blip r:embed="rId3"/>
          <a:stretch>
            <a:fillRect/>
          </a:stretch>
        </p:blipFill>
        <p:spPr>
          <a:xfrm>
            <a:off x="1835771" y="4591377"/>
            <a:ext cx="347502" cy="377985"/>
          </a:xfrm>
          <a:prstGeom prst="rect">
            <a:avLst/>
          </a:prstGeom>
        </p:spPr>
      </p:pic>
    </p:spTree>
    <p:extLst>
      <p:ext uri="{BB962C8B-B14F-4D97-AF65-F5344CB8AC3E}">
        <p14:creationId xmlns:p14="http://schemas.microsoft.com/office/powerpoint/2010/main" val="283200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226C7B3-D829-28AB-8034-F54F581B0399}"/>
              </a:ext>
            </a:extLst>
          </p:cNvPr>
          <p:cNvPicPr>
            <a:picLocks noChangeAspect="1"/>
          </p:cNvPicPr>
          <p:nvPr/>
        </p:nvPicPr>
        <p:blipFill>
          <a:blip r:embed="rId2"/>
          <a:srcRect b="30855"/>
          <a:stretch/>
        </p:blipFill>
        <p:spPr>
          <a:xfrm>
            <a:off x="70224" y="0"/>
            <a:ext cx="6415010" cy="5591596"/>
          </a:xfrm>
          <a:prstGeom prst="rect">
            <a:avLst/>
          </a:prstGeom>
        </p:spPr>
      </p:pic>
      <p:pic>
        <p:nvPicPr>
          <p:cNvPr id="2" name="図 1">
            <a:extLst>
              <a:ext uri="{FF2B5EF4-FFF2-40B4-BE49-F238E27FC236}">
                <a16:creationId xmlns:a16="http://schemas.microsoft.com/office/drawing/2014/main" id="{B858F4D2-6EC8-39DF-E393-CA15DA982E27}"/>
              </a:ext>
            </a:extLst>
          </p:cNvPr>
          <p:cNvPicPr>
            <a:picLocks noChangeAspect="1"/>
          </p:cNvPicPr>
          <p:nvPr/>
        </p:nvPicPr>
        <p:blipFill>
          <a:blip r:embed="rId3"/>
          <a:stretch>
            <a:fillRect/>
          </a:stretch>
        </p:blipFill>
        <p:spPr>
          <a:xfrm>
            <a:off x="6216541" y="2763429"/>
            <a:ext cx="6040196" cy="3580724"/>
          </a:xfrm>
          <a:prstGeom prst="rect">
            <a:avLst/>
          </a:prstGeom>
        </p:spPr>
      </p:pic>
      <p:pic>
        <p:nvPicPr>
          <p:cNvPr id="4" name="図 3">
            <a:extLst>
              <a:ext uri="{FF2B5EF4-FFF2-40B4-BE49-F238E27FC236}">
                <a16:creationId xmlns:a16="http://schemas.microsoft.com/office/drawing/2014/main" id="{0857A027-16CD-5FEB-EFFE-D53245775023}"/>
              </a:ext>
            </a:extLst>
          </p:cNvPr>
          <p:cNvPicPr>
            <a:picLocks noChangeAspect="1"/>
          </p:cNvPicPr>
          <p:nvPr/>
        </p:nvPicPr>
        <p:blipFill>
          <a:blip r:embed="rId4"/>
          <a:stretch>
            <a:fillRect/>
          </a:stretch>
        </p:blipFill>
        <p:spPr>
          <a:xfrm>
            <a:off x="6485234" y="3893170"/>
            <a:ext cx="347502" cy="377985"/>
          </a:xfrm>
          <a:prstGeom prst="rect">
            <a:avLst/>
          </a:prstGeom>
        </p:spPr>
      </p:pic>
      <p:pic>
        <p:nvPicPr>
          <p:cNvPr id="5" name="図 4">
            <a:extLst>
              <a:ext uri="{FF2B5EF4-FFF2-40B4-BE49-F238E27FC236}">
                <a16:creationId xmlns:a16="http://schemas.microsoft.com/office/drawing/2014/main" id="{EDC3F8FA-7C62-F452-09CB-8DE5FD1BFD8C}"/>
              </a:ext>
            </a:extLst>
          </p:cNvPr>
          <p:cNvPicPr>
            <a:picLocks noChangeAspect="1"/>
          </p:cNvPicPr>
          <p:nvPr/>
        </p:nvPicPr>
        <p:blipFill>
          <a:blip r:embed="rId4"/>
          <a:stretch>
            <a:fillRect/>
          </a:stretch>
        </p:blipFill>
        <p:spPr>
          <a:xfrm>
            <a:off x="6485234" y="5778882"/>
            <a:ext cx="347502" cy="377985"/>
          </a:xfrm>
          <a:prstGeom prst="rect">
            <a:avLst/>
          </a:prstGeom>
        </p:spPr>
      </p:pic>
    </p:spTree>
    <p:extLst>
      <p:ext uri="{BB962C8B-B14F-4D97-AF65-F5344CB8AC3E}">
        <p14:creationId xmlns:p14="http://schemas.microsoft.com/office/powerpoint/2010/main" val="3012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7C9C502-44DF-8158-7F69-95399EFBB1F8}"/>
              </a:ext>
            </a:extLst>
          </p:cNvPr>
          <p:cNvPicPr>
            <a:picLocks noChangeAspect="1"/>
          </p:cNvPicPr>
          <p:nvPr/>
        </p:nvPicPr>
        <p:blipFill>
          <a:blip r:embed="rId3"/>
          <a:stretch>
            <a:fillRect/>
          </a:stretch>
        </p:blipFill>
        <p:spPr>
          <a:xfrm>
            <a:off x="1214437" y="723900"/>
            <a:ext cx="9763125" cy="5410200"/>
          </a:xfrm>
          <a:prstGeom prst="rect">
            <a:avLst/>
          </a:prstGeom>
        </p:spPr>
      </p:pic>
      <p:pic>
        <p:nvPicPr>
          <p:cNvPr id="2" name="図 1">
            <a:extLst>
              <a:ext uri="{FF2B5EF4-FFF2-40B4-BE49-F238E27FC236}">
                <a16:creationId xmlns:a16="http://schemas.microsoft.com/office/drawing/2014/main" id="{C9DE6806-92E4-F472-F575-02E1C4EF5ACB}"/>
              </a:ext>
            </a:extLst>
          </p:cNvPr>
          <p:cNvPicPr>
            <a:picLocks noChangeAspect="1"/>
          </p:cNvPicPr>
          <p:nvPr/>
        </p:nvPicPr>
        <p:blipFill>
          <a:blip r:embed="rId4"/>
          <a:stretch>
            <a:fillRect/>
          </a:stretch>
        </p:blipFill>
        <p:spPr>
          <a:xfrm>
            <a:off x="2044816" y="4178683"/>
            <a:ext cx="347502" cy="377985"/>
          </a:xfrm>
          <a:prstGeom prst="rect">
            <a:avLst/>
          </a:prstGeom>
        </p:spPr>
      </p:pic>
      <p:pic>
        <p:nvPicPr>
          <p:cNvPr id="4" name="図 3">
            <a:extLst>
              <a:ext uri="{FF2B5EF4-FFF2-40B4-BE49-F238E27FC236}">
                <a16:creationId xmlns:a16="http://schemas.microsoft.com/office/drawing/2014/main" id="{234B664A-ECE7-DCAB-2A38-1F816E87F279}"/>
              </a:ext>
            </a:extLst>
          </p:cNvPr>
          <p:cNvPicPr>
            <a:picLocks noChangeAspect="1"/>
          </p:cNvPicPr>
          <p:nvPr/>
        </p:nvPicPr>
        <p:blipFill>
          <a:blip r:embed="rId4"/>
          <a:stretch>
            <a:fillRect/>
          </a:stretch>
        </p:blipFill>
        <p:spPr>
          <a:xfrm>
            <a:off x="2044816" y="5018906"/>
            <a:ext cx="347502" cy="377985"/>
          </a:xfrm>
          <a:prstGeom prst="rect">
            <a:avLst/>
          </a:prstGeom>
        </p:spPr>
      </p:pic>
    </p:spTree>
    <p:extLst>
      <p:ext uri="{BB962C8B-B14F-4D97-AF65-F5344CB8AC3E}">
        <p14:creationId xmlns:p14="http://schemas.microsoft.com/office/powerpoint/2010/main" val="354604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00C9FEE-F388-3907-5170-0B55BF1662EA}"/>
              </a:ext>
            </a:extLst>
          </p:cNvPr>
          <p:cNvPicPr>
            <a:picLocks noChangeAspect="1"/>
          </p:cNvPicPr>
          <p:nvPr/>
        </p:nvPicPr>
        <p:blipFill>
          <a:blip r:embed="rId2"/>
          <a:stretch>
            <a:fillRect/>
          </a:stretch>
        </p:blipFill>
        <p:spPr>
          <a:xfrm>
            <a:off x="470491" y="1193490"/>
            <a:ext cx="10832228" cy="4835075"/>
          </a:xfrm>
          <a:prstGeom prst="rect">
            <a:avLst/>
          </a:prstGeom>
        </p:spPr>
      </p:pic>
      <p:pic>
        <p:nvPicPr>
          <p:cNvPr id="2" name="図 1">
            <a:extLst>
              <a:ext uri="{FF2B5EF4-FFF2-40B4-BE49-F238E27FC236}">
                <a16:creationId xmlns:a16="http://schemas.microsoft.com/office/drawing/2014/main" id="{D66054D6-FFA1-E50B-6D92-665DCBC1542B}"/>
              </a:ext>
            </a:extLst>
          </p:cNvPr>
          <p:cNvPicPr>
            <a:picLocks noChangeAspect="1"/>
          </p:cNvPicPr>
          <p:nvPr/>
        </p:nvPicPr>
        <p:blipFill>
          <a:blip r:embed="rId3"/>
          <a:stretch>
            <a:fillRect/>
          </a:stretch>
        </p:blipFill>
        <p:spPr>
          <a:xfrm>
            <a:off x="1317881" y="3197166"/>
            <a:ext cx="347502" cy="377985"/>
          </a:xfrm>
          <a:prstGeom prst="rect">
            <a:avLst/>
          </a:prstGeom>
        </p:spPr>
      </p:pic>
      <p:pic>
        <p:nvPicPr>
          <p:cNvPr id="4" name="図 3">
            <a:extLst>
              <a:ext uri="{FF2B5EF4-FFF2-40B4-BE49-F238E27FC236}">
                <a16:creationId xmlns:a16="http://schemas.microsoft.com/office/drawing/2014/main" id="{9DDE2E4F-6B56-7285-12D8-5695AB222493}"/>
              </a:ext>
            </a:extLst>
          </p:cNvPr>
          <p:cNvPicPr>
            <a:picLocks noChangeAspect="1"/>
          </p:cNvPicPr>
          <p:nvPr/>
        </p:nvPicPr>
        <p:blipFill>
          <a:blip r:embed="rId3"/>
          <a:stretch>
            <a:fillRect/>
          </a:stretch>
        </p:blipFill>
        <p:spPr>
          <a:xfrm>
            <a:off x="1317881" y="4144966"/>
            <a:ext cx="347502" cy="377985"/>
          </a:xfrm>
          <a:prstGeom prst="rect">
            <a:avLst/>
          </a:prstGeom>
        </p:spPr>
      </p:pic>
    </p:spTree>
    <p:extLst>
      <p:ext uri="{BB962C8B-B14F-4D97-AF65-F5344CB8AC3E}">
        <p14:creationId xmlns:p14="http://schemas.microsoft.com/office/powerpoint/2010/main" val="168468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79B3B33-A991-C87E-3AA4-4069F6FBF3B3}"/>
              </a:ext>
            </a:extLst>
          </p:cNvPr>
          <p:cNvPicPr>
            <a:picLocks noChangeAspect="1"/>
          </p:cNvPicPr>
          <p:nvPr/>
        </p:nvPicPr>
        <p:blipFill>
          <a:blip r:embed="rId3"/>
          <a:stretch>
            <a:fillRect/>
          </a:stretch>
        </p:blipFill>
        <p:spPr>
          <a:xfrm>
            <a:off x="1233487" y="519112"/>
            <a:ext cx="9725025" cy="5819775"/>
          </a:xfrm>
          <a:prstGeom prst="rect">
            <a:avLst/>
          </a:prstGeom>
        </p:spPr>
      </p:pic>
      <p:pic>
        <p:nvPicPr>
          <p:cNvPr id="2" name="図 1">
            <a:extLst>
              <a:ext uri="{FF2B5EF4-FFF2-40B4-BE49-F238E27FC236}">
                <a16:creationId xmlns:a16="http://schemas.microsoft.com/office/drawing/2014/main" id="{F6C24484-1494-F9C6-AB0C-435DEF14CF41}"/>
              </a:ext>
            </a:extLst>
          </p:cNvPr>
          <p:cNvPicPr>
            <a:picLocks noChangeAspect="1"/>
          </p:cNvPicPr>
          <p:nvPr/>
        </p:nvPicPr>
        <p:blipFill>
          <a:blip r:embed="rId4"/>
          <a:stretch>
            <a:fillRect/>
          </a:stretch>
        </p:blipFill>
        <p:spPr>
          <a:xfrm>
            <a:off x="2046164" y="4291972"/>
            <a:ext cx="347502" cy="377985"/>
          </a:xfrm>
          <a:prstGeom prst="rect">
            <a:avLst/>
          </a:prstGeom>
        </p:spPr>
      </p:pic>
    </p:spTree>
    <p:extLst>
      <p:ext uri="{BB962C8B-B14F-4D97-AF65-F5344CB8AC3E}">
        <p14:creationId xmlns:p14="http://schemas.microsoft.com/office/powerpoint/2010/main" val="34225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9EF2C24-A2A8-414D-479C-944930436DC9}"/>
              </a:ext>
            </a:extLst>
          </p:cNvPr>
          <p:cNvPicPr>
            <a:picLocks noChangeAspect="1"/>
          </p:cNvPicPr>
          <p:nvPr/>
        </p:nvPicPr>
        <p:blipFill>
          <a:blip r:embed="rId2"/>
          <a:stretch>
            <a:fillRect/>
          </a:stretch>
        </p:blipFill>
        <p:spPr>
          <a:xfrm>
            <a:off x="1234198" y="153750"/>
            <a:ext cx="9398738" cy="6704250"/>
          </a:xfrm>
          <a:prstGeom prst="rect">
            <a:avLst/>
          </a:prstGeom>
        </p:spPr>
      </p:pic>
      <p:pic>
        <p:nvPicPr>
          <p:cNvPr id="2" name="図 1">
            <a:extLst>
              <a:ext uri="{FF2B5EF4-FFF2-40B4-BE49-F238E27FC236}">
                <a16:creationId xmlns:a16="http://schemas.microsoft.com/office/drawing/2014/main" id="{8F6187A2-5910-DE5B-CF04-C080426C9DBA}"/>
              </a:ext>
            </a:extLst>
          </p:cNvPr>
          <p:cNvPicPr>
            <a:picLocks noChangeAspect="1"/>
          </p:cNvPicPr>
          <p:nvPr/>
        </p:nvPicPr>
        <p:blipFill>
          <a:blip r:embed="rId3"/>
          <a:stretch>
            <a:fillRect/>
          </a:stretch>
        </p:blipFill>
        <p:spPr>
          <a:xfrm>
            <a:off x="2005704" y="5894195"/>
            <a:ext cx="347502" cy="377985"/>
          </a:xfrm>
          <a:prstGeom prst="rect">
            <a:avLst/>
          </a:prstGeom>
        </p:spPr>
      </p:pic>
      <p:pic>
        <p:nvPicPr>
          <p:cNvPr id="4" name="図 3">
            <a:extLst>
              <a:ext uri="{FF2B5EF4-FFF2-40B4-BE49-F238E27FC236}">
                <a16:creationId xmlns:a16="http://schemas.microsoft.com/office/drawing/2014/main" id="{01D5D9C0-F70D-0CB5-90E8-FE6BF716F230}"/>
              </a:ext>
            </a:extLst>
          </p:cNvPr>
          <p:cNvPicPr>
            <a:picLocks noChangeAspect="1"/>
          </p:cNvPicPr>
          <p:nvPr/>
        </p:nvPicPr>
        <p:blipFill>
          <a:blip r:embed="rId3"/>
          <a:stretch>
            <a:fillRect/>
          </a:stretch>
        </p:blipFill>
        <p:spPr>
          <a:xfrm>
            <a:off x="2005704" y="5516210"/>
            <a:ext cx="347502" cy="377985"/>
          </a:xfrm>
          <a:prstGeom prst="rect">
            <a:avLst/>
          </a:prstGeom>
        </p:spPr>
      </p:pic>
    </p:spTree>
    <p:extLst>
      <p:ext uri="{BB962C8B-B14F-4D97-AF65-F5344CB8AC3E}">
        <p14:creationId xmlns:p14="http://schemas.microsoft.com/office/powerpoint/2010/main" val="170303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302</Words>
  <Application>Microsoft Office PowerPoint</Application>
  <PresentationFormat>ワイド画面</PresentationFormat>
  <Paragraphs>13</Paragraphs>
  <Slides>15</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HGP創英角ｺﾞｼｯｸUB</vt:lpstr>
      <vt:lpstr>游ゴシック</vt:lpstr>
      <vt:lpstr>游ゴシック Light</vt:lpstr>
      <vt:lpstr>Arial</vt:lpstr>
      <vt:lpstr>Office テーマ</vt:lpstr>
      <vt:lpstr>第１１０回　薬剤師国家試験　 　　　学校薬剤師が知っておくべき問題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昌孝 大塚</dc:creator>
  <cp:lastModifiedBy>昌孝 大塚</cp:lastModifiedBy>
  <cp:revision>1</cp:revision>
  <dcterms:created xsi:type="dcterms:W3CDTF">2025-03-29T16:44:36Z</dcterms:created>
  <dcterms:modified xsi:type="dcterms:W3CDTF">2025-04-07T21:36:25Z</dcterms:modified>
</cp:coreProperties>
</file>